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8" r:id="rId14"/>
    <p:sldId id="267" r:id="rId15"/>
    <p:sldId id="269" r:id="rId16"/>
    <p:sldId id="274" r:id="rId17"/>
    <p:sldId id="271" r:id="rId18"/>
  </p:sldIdLst>
  <p:sldSz cx="15240000" cy="11430000"/>
  <p:notesSz cx="11430000" cy="1524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25" d="100"/>
          <a:sy n="25" d="100"/>
        </p:scale>
        <p:origin x="3036" y="15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12" Type="http://schemas.openxmlformats.org/officeDocument/2006/relationships/hyperlink" Target="https://app.diagrams.net/#Hfreelcove%2Fjbcr_app%2Fmain%2Fppt%2FJBCRdio.drawi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32.png"/><Relationship Id="rId10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jpg"/><Relationship Id="rId5" Type="http://schemas.openxmlformats.org/officeDocument/2006/relationships/image" Target="../media/image72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5.png"/><Relationship Id="rId9" Type="http://schemas.openxmlformats.org/officeDocument/2006/relationships/image" Target="../media/image75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../jbcr_app.ex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8792" y="5463709"/>
            <a:ext cx="5996051" cy="720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1681" y="4053866"/>
            <a:ext cx="9094057" cy="1466044"/>
            <a:chOff x="3531681" y="4053866"/>
            <a:chExt cx="9094057" cy="14660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1681" y="4053866"/>
              <a:ext cx="9094057" cy="1466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2482" y="9829620"/>
            <a:ext cx="1627390" cy="39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1" y="807636"/>
            <a:ext cx="7725853" cy="60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05" y="580513"/>
            <a:ext cx="7706803" cy="703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97" y="580513"/>
            <a:ext cx="7611537" cy="686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22" y="1230683"/>
            <a:ext cx="6754168" cy="522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611BF9-CE5C-4AB5-87AF-13C9A8DCFA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53" y="1251477"/>
            <a:ext cx="9022241" cy="45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6FF25F5-D3C5-46CC-9BE5-90C8205668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8" y="1551691"/>
            <a:ext cx="8974839" cy="39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9AE7A7-7D15-4D0A-8E42-1BAC9C9B51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27" y="1876063"/>
            <a:ext cx="9006439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885507-3736-4DBC-A196-A998CF3EF1A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r="5318"/>
          <a:stretch/>
        </p:blipFill>
        <p:spPr>
          <a:xfrm>
            <a:off x="5706521" y="2145839"/>
            <a:ext cx="8959104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3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68789" cy="136568"/>
            <a:chOff x="544974" y="3528495"/>
            <a:chExt cx="336878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68789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6468"/>
            <a:ext cx="7211431" cy="65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87" y="348424"/>
            <a:ext cx="8202170" cy="320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15" y="1653356"/>
            <a:ext cx="8126436" cy="4361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39" y="3175246"/>
            <a:ext cx="9732985" cy="458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55" y="6077802"/>
            <a:ext cx="9548654" cy="228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87" y="449787"/>
            <a:ext cx="9169314" cy="8420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63" y="1128186"/>
            <a:ext cx="8732794" cy="375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7" y="3084052"/>
            <a:ext cx="7459116" cy="5391902"/>
          </a:xfrm>
          <a:prstGeom prst="rect">
            <a:avLst/>
          </a:prstGeom>
        </p:spPr>
      </p:pic>
      <p:pic>
        <p:nvPicPr>
          <p:cNvPr id="24" name="Object 1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8404" y="4501094"/>
            <a:ext cx="3993530" cy="17654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73" y="1716816"/>
            <a:ext cx="8850984" cy="5886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78" y="372699"/>
            <a:ext cx="5018545" cy="85347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9" y="2022050"/>
            <a:ext cx="13047519" cy="36343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2645057"/>
            <a:ext cx="12292236" cy="50457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35" y="2288868"/>
            <a:ext cx="12248529" cy="5758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35" y="1851427"/>
            <a:ext cx="12983433" cy="577676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40" y="3829980"/>
            <a:ext cx="8602229" cy="2501843"/>
          </a:xfrm>
          <a:prstGeom prst="rect">
            <a:avLst/>
          </a:prstGeom>
        </p:spPr>
      </p:pic>
      <p:pic>
        <p:nvPicPr>
          <p:cNvPr id="25" name="그림 24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56" y="261437"/>
            <a:ext cx="8146984" cy="8645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189545" cy="136568"/>
            <a:chOff x="544974" y="3528495"/>
            <a:chExt cx="418954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189545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4490201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242209" y="2216418"/>
            <a:ext cx="9552959" cy="3651975"/>
            <a:chOff x="5242209" y="2216418"/>
            <a:chExt cx="9552959" cy="3651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225" y="4854544"/>
              <a:ext cx="8575470" cy="1013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48"/>
            <a:stretch/>
          </p:blipFill>
          <p:spPr>
            <a:xfrm>
              <a:off x="5242209" y="2216418"/>
              <a:ext cx="9552959" cy="21343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1159368"/>
            <a:ext cx="7787991" cy="5112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997" y="4539599"/>
            <a:ext cx="10953173" cy="44274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27818"/>
            <a:ext cx="6781800" cy="820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06" y="1696453"/>
            <a:ext cx="9973397" cy="4545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5" y="1851238"/>
            <a:ext cx="7725853" cy="602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69" y="252285"/>
            <a:ext cx="5906324" cy="7754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96" y="4562690"/>
            <a:ext cx="6401693" cy="4001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03" y="1148237"/>
            <a:ext cx="9154324" cy="180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2542097"/>
            <a:ext cx="9620209" cy="5762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Object 1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8217" y="4478744"/>
            <a:ext cx="3479054" cy="307577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58969" y="866224"/>
            <a:ext cx="113537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TSV(Tab-Separated-Values): ‘\t’</a:t>
            </a:r>
            <a:r>
              <a:rPr lang="ko-KR" altLang="en-US" sz="3600" dirty="0" smtClean="0"/>
              <a:t>로</a:t>
            </a:r>
            <a:r>
              <a:rPr lang="en-US" altLang="ko-KR" sz="3600" dirty="0"/>
              <a:t> </a:t>
            </a:r>
            <a:r>
              <a:rPr lang="ko-KR" altLang="en-US" sz="3600" dirty="0" smtClean="0"/>
              <a:t>구분</a:t>
            </a:r>
            <a:endParaRPr lang="en-US" altLang="ko-KR" sz="3600" dirty="0" smtClean="0"/>
          </a:p>
          <a:p>
            <a:r>
              <a:rPr lang="ko-KR" altLang="en-US" sz="3600" dirty="0" smtClean="0"/>
              <a:t>대한민국</a:t>
            </a:r>
            <a:r>
              <a:rPr lang="en-US" altLang="ko-KR" sz="3600" dirty="0" smtClean="0"/>
              <a:t>	</a:t>
            </a:r>
            <a:r>
              <a:rPr lang="ko-KR" altLang="en-US" sz="3600" dirty="0" smtClean="0"/>
              <a:t>대구광역시</a:t>
            </a:r>
            <a:r>
              <a:rPr lang="en-US" altLang="ko-KR" sz="3600" dirty="0" smtClean="0"/>
              <a:t>	</a:t>
            </a:r>
            <a:r>
              <a:rPr lang="ko-KR" altLang="en-US" sz="3600" dirty="0" smtClean="0"/>
              <a:t>동구</a:t>
            </a:r>
            <a:endParaRPr lang="en-US" altLang="ko-KR" sz="3600" dirty="0" smtClean="0"/>
          </a:p>
          <a:p>
            <a:endParaRPr lang="en-US" altLang="ko-KR" sz="3600" dirty="0" smtClean="0"/>
          </a:p>
          <a:p>
            <a:r>
              <a:rPr lang="en-US" altLang="ko-KR" sz="3600" dirty="0" smtClean="0"/>
              <a:t>CSV(Comma-Separated_-Values): ‘ , ’</a:t>
            </a:r>
            <a:r>
              <a:rPr lang="ko-KR" altLang="en-US" sz="3600" dirty="0" smtClean="0"/>
              <a:t>로 구분</a:t>
            </a:r>
            <a:endParaRPr lang="en-US" altLang="ko-KR" sz="3600" dirty="0" smtClean="0"/>
          </a:p>
          <a:p>
            <a:r>
              <a:rPr lang="ko-KR" altLang="en-US" sz="3600" dirty="0" smtClean="0"/>
              <a:t>대한민국</a:t>
            </a:r>
            <a:r>
              <a:rPr lang="en-US" altLang="ko-KR" sz="3600" dirty="0" smtClean="0"/>
              <a:t>,</a:t>
            </a:r>
            <a:r>
              <a:rPr lang="ko-KR" altLang="en-US" sz="3600" dirty="0" smtClean="0"/>
              <a:t>대구광역시</a:t>
            </a:r>
            <a:r>
              <a:rPr lang="en-US" altLang="ko-KR" sz="3600" dirty="0" smtClean="0"/>
              <a:t>,</a:t>
            </a:r>
            <a:r>
              <a:rPr lang="ko-KR" altLang="en-US" sz="3600" dirty="0" smtClean="0"/>
              <a:t>동구</a:t>
            </a:r>
            <a:endParaRPr lang="en-US" altLang="ko-KR" sz="3600" dirty="0" smtClean="0"/>
          </a:p>
          <a:p>
            <a:endParaRPr lang="en-US" altLang="ko-KR" sz="3600" dirty="0" smtClean="0"/>
          </a:p>
          <a:p>
            <a:r>
              <a:rPr lang="en-US" altLang="ko-KR" sz="3600" dirty="0" smtClean="0"/>
              <a:t>SSV(Space-Separated-Values): ‘   ‘</a:t>
            </a:r>
            <a:r>
              <a:rPr lang="ko-KR" altLang="en-US" sz="3600" dirty="0" smtClean="0"/>
              <a:t>로 구분</a:t>
            </a:r>
            <a:endParaRPr lang="en-US" altLang="ko-KR" sz="3600" dirty="0"/>
          </a:p>
          <a:p>
            <a:r>
              <a:rPr lang="ko-KR" altLang="en-US" sz="3600" dirty="0" smtClean="0"/>
              <a:t>대한민국 대구광역시 동구</a:t>
            </a:r>
            <a:endParaRPr lang="en-US" altLang="ko-KR" sz="3600" dirty="0" smtClean="0"/>
          </a:p>
          <a:p>
            <a:endParaRPr lang="en-US" altLang="ko-KR" sz="3600" dirty="0" smtClean="0"/>
          </a:p>
          <a:p>
            <a:r>
              <a:rPr lang="en-US" altLang="ko-KR" sz="3600" dirty="0" smtClean="0"/>
              <a:t>DSV(Delimiter-Separated-Values): </a:t>
            </a:r>
            <a:r>
              <a:rPr lang="ko-KR" altLang="en-US" sz="3600" dirty="0" err="1" smtClean="0"/>
              <a:t>구분기호로</a:t>
            </a:r>
            <a:r>
              <a:rPr lang="ko-KR" altLang="en-US" sz="3600" dirty="0" smtClean="0"/>
              <a:t> 구분</a:t>
            </a:r>
            <a:endParaRPr lang="en-US" altLang="ko-KR" sz="3600" dirty="0" smtClean="0"/>
          </a:p>
          <a:p>
            <a:r>
              <a:rPr lang="ko-KR" altLang="en-US" sz="3600" dirty="0" smtClean="0"/>
              <a:t>대한민국</a:t>
            </a:r>
            <a:r>
              <a:rPr lang="en-US" altLang="ko-KR" sz="3600" dirty="0" smtClean="0"/>
              <a:t>@</a:t>
            </a:r>
            <a:r>
              <a:rPr lang="ko-KR" altLang="en-US" sz="3600" dirty="0" smtClean="0"/>
              <a:t>대구광역시</a:t>
            </a:r>
            <a:r>
              <a:rPr lang="en-US" altLang="ko-KR" sz="3600" dirty="0" smtClean="0"/>
              <a:t>@</a:t>
            </a:r>
            <a:r>
              <a:rPr lang="ko-KR" altLang="en-US" sz="3600" dirty="0" smtClean="0"/>
              <a:t>동구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65" y="831559"/>
            <a:ext cx="7942502" cy="764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384552" cy="398352"/>
          </a:xfrm>
          <a:prstGeom prst="rect">
            <a:avLst/>
          </a:prstGeom>
        </p:spPr>
      </p:pic>
      <p:pic>
        <p:nvPicPr>
          <p:cNvPr id="17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75896" y="1255125"/>
            <a:ext cx="9411872" cy="6637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88" y="4544346"/>
            <a:ext cx="6298936" cy="1458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155" y="5920898"/>
            <a:ext cx="4332656" cy="452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120722"/>
            <a:ext cx="3063592" cy="136568"/>
            <a:chOff x="544974" y="3120722"/>
            <a:chExt cx="3063592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120722"/>
              <a:ext cx="3063592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492767"/>
            <a:ext cx="1214686" cy="8073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754" y="4198540"/>
            <a:ext cx="3769067" cy="3292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2482" y="9829619"/>
            <a:ext cx="1627410" cy="3983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68378"/>
            <a:ext cx="7177473" cy="6912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4759416"/>
            <a:ext cx="3695339" cy="136568"/>
            <a:chOff x="544974" y="4759416"/>
            <a:chExt cx="369533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4759416"/>
              <a:ext cx="3695339" cy="136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4974" y="4138019"/>
            <a:ext cx="2181922" cy="136568"/>
            <a:chOff x="544974" y="4138019"/>
            <a:chExt cx="2181922" cy="1365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4138019"/>
              <a:ext cx="2181922" cy="1365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80728"/>
            <a:ext cx="4034258" cy="2671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404" y="5310810"/>
            <a:ext cx="2980920" cy="9138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67" y="9829619"/>
            <a:ext cx="2384790" cy="399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15158"/>
            <a:ext cx="7467600" cy="4982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17560" cy="136568"/>
            <a:chOff x="544974" y="3528495"/>
            <a:chExt cx="3317560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17560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2591" y="8076191"/>
            <a:ext cx="6069225" cy="50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3408939" cy="2222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10963" y="1494515"/>
            <a:ext cx="9755793" cy="6506364"/>
            <a:chOff x="5210963" y="1494515"/>
            <a:chExt cx="9755793" cy="6506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963" y="1494515"/>
              <a:ext cx="9755793" cy="65063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777" y="511541"/>
            <a:ext cx="14260542" cy="7401221"/>
            <a:chOff x="488777" y="511541"/>
            <a:chExt cx="14260542" cy="74012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777" y="511541"/>
              <a:ext cx="14260542" cy="74012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864" y="400657"/>
            <a:ext cx="14140368" cy="7972242"/>
            <a:chOff x="548864" y="400657"/>
            <a:chExt cx="14140368" cy="7972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64" y="400657"/>
              <a:ext cx="14140368" cy="797224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71846"/>
            <a:ext cx="15238095" cy="7760211"/>
            <a:chOff x="0" y="171846"/>
            <a:chExt cx="15238095" cy="7760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846"/>
              <a:ext cx="15238095" cy="77602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8054264"/>
            <a:ext cx="5226886" cy="817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9524"/>
            <a:ext cx="15214374" cy="7217319"/>
            <a:chOff x="0" y="209524"/>
            <a:chExt cx="15214374" cy="7217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9524"/>
              <a:ext cx="15214374" cy="7217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7749502"/>
            <a:ext cx="5226886" cy="817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758921" cy="136568"/>
            <a:chOff x="544974" y="3528495"/>
            <a:chExt cx="375892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75892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3273282" cy="13455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051258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520026" y="593291"/>
            <a:ext cx="10479672" cy="8109049"/>
            <a:chOff x="4520026" y="593291"/>
            <a:chExt cx="10479672" cy="81090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8"/>
            <a:stretch/>
          </p:blipFill>
          <p:spPr>
            <a:xfrm>
              <a:off x="9525000" y="593291"/>
              <a:ext cx="5474698" cy="3229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26" y="1209794"/>
              <a:ext cx="4648849" cy="55252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158281"/>
              <a:ext cx="4020111" cy="45440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8185" y="-18786114"/>
            <a:ext cx="8895675" cy="809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02758" y="-9212839"/>
            <a:ext cx="8635008" cy="812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9109" y="198527"/>
            <a:ext cx="8657525" cy="81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7540" y="9829619"/>
            <a:ext cx="8699790" cy="822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402" y="3395116"/>
            <a:ext cx="10214403" cy="4858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0" y="9155407"/>
            <a:ext cx="10317208" cy="351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1.25031 1.68139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21" y="84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1.2474 0.87042 " pathEditMode="relative" rAng="0" ptsTypes="AA">
                                      <p:cBhvr>
                                        <p:cTn id="2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65" y="43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1.25531 0.04597 " pathEditMode="relative" rAng="0" ptsTypes="AA">
                                      <p:cBhvr>
                                        <p:cTn id="3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6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1.24948 -0.8 " pathEditMode="relative" rAng="0" ptsTypes="AA">
                                      <p:cBhvr>
                                        <p:cTn id="3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469" y="-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1.41469 -0.11708 " pathEditMode="relative" rAng="0" ptsTypes="AA">
                                      <p:cBhvr>
                                        <p:cTn id="4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40" y="-5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67 -0.03569 L -1.41469 -0.56291 " pathEditMode="relative" rAng="0" ptsTypes="AA">
                                      <p:cBhvr>
                                        <p:cTn id="5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56" y="-26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8</Words>
  <Application>Microsoft Office PowerPoint</Application>
  <PresentationFormat>사용자 지정</PresentationFormat>
  <Paragraphs>11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39</cp:revision>
  <dcterms:created xsi:type="dcterms:W3CDTF">2023-03-14T16:06:04Z</dcterms:created>
  <dcterms:modified xsi:type="dcterms:W3CDTF">2023-03-17T05:35:20Z</dcterms:modified>
</cp:coreProperties>
</file>